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04" r:id="rId2"/>
    <p:sldId id="905" r:id="rId3"/>
    <p:sldId id="906" r:id="rId4"/>
    <p:sldId id="907" r:id="rId5"/>
    <p:sldId id="908" r:id="rId6"/>
    <p:sldId id="909" r:id="rId7"/>
    <p:sldId id="91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178416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305. KEIMAH ZONG!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8" y="3709115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Even Me!</a:t>
            </a:r>
          </a:p>
          <a:p>
            <a:r>
              <a:rPr lang="en-US" sz="1500" dirty="0" err="1"/>
              <a:t>Pian</a:t>
            </a:r>
            <a:r>
              <a:rPr lang="en-US" sz="1500" dirty="0"/>
              <a:t>. 27:38</a:t>
            </a:r>
          </a:p>
          <a:p>
            <a:r>
              <a:rPr lang="en-US" sz="1500" dirty="0"/>
              <a:t>Elizabeth </a:t>
            </a:r>
            <a:r>
              <a:rPr lang="en-US" sz="1500" dirty="0" err="1"/>
              <a:t>Codner</a:t>
            </a:r>
            <a:r>
              <a:rPr lang="en-US" sz="1500" dirty="0"/>
              <a:t>, 1824-1919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316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Keigaw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38511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2607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8548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969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Kei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315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02974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312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305. KEIMAH ZONG!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2018-12-14T15:09:58Z</dcterms:modified>
</cp:coreProperties>
</file>